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7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9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2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8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7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1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5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62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66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7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3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15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6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7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9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3BABAB-57E7-4A69-8630-B7CC362C91D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C94C6B-33BF-47F5-8D4C-81134076F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7410" y="1787387"/>
            <a:ext cx="7766936" cy="1646302"/>
          </a:xfrm>
        </p:spPr>
        <p:txBody>
          <a:bodyPr/>
          <a:lstStyle/>
          <a:p>
            <a:r>
              <a:rPr lang="en-GB" sz="6600" dirty="0"/>
              <a:t>GCSE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80" y="4145175"/>
            <a:ext cx="8747309" cy="1096899"/>
          </a:xfrm>
        </p:spPr>
        <p:txBody>
          <a:bodyPr>
            <a:noAutofit/>
          </a:bodyPr>
          <a:lstStyle/>
          <a:p>
            <a:r>
              <a:rPr lang="en-GB" sz="3600" dirty="0"/>
              <a:t>EDEXCEL 1-9 </a:t>
            </a:r>
          </a:p>
        </p:txBody>
      </p:sp>
    </p:spTree>
    <p:extLst>
      <p:ext uri="{BB962C8B-B14F-4D97-AF65-F5344CB8AC3E}">
        <p14:creationId xmlns:p14="http://schemas.microsoft.com/office/powerpoint/2010/main" val="393277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033" y="1332715"/>
            <a:ext cx="8596668" cy="707136"/>
          </a:xfrm>
        </p:spPr>
        <p:txBody>
          <a:bodyPr>
            <a:noAutofit/>
          </a:bodyPr>
          <a:lstStyle/>
          <a:p>
            <a:r>
              <a:rPr lang="en-GB" sz="4800" b="1" dirty="0"/>
              <a:t>Your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920" y="2367627"/>
            <a:ext cx="9840879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/>
              <a:t>Paper 1-</a:t>
            </a:r>
          </a:p>
          <a:p>
            <a:pPr marL="0" indent="0">
              <a:buNone/>
            </a:pPr>
            <a:r>
              <a:rPr lang="en-GB" sz="2400" dirty="0"/>
              <a:t>Thematic study. Crime and punishment through time, c1000-present and historic environment, Whitechapel and Jack the Ripper</a:t>
            </a:r>
          </a:p>
          <a:p>
            <a:pPr marL="0" indent="0">
              <a:buNone/>
            </a:pPr>
            <a:r>
              <a:rPr lang="en-GB" sz="2400" b="1" u="sng" dirty="0"/>
              <a:t>Paper 2</a:t>
            </a:r>
            <a:r>
              <a:rPr lang="en-GB" sz="2400" dirty="0"/>
              <a:t> – </a:t>
            </a:r>
          </a:p>
          <a:p>
            <a:pPr marL="0" indent="0">
              <a:buNone/>
            </a:pPr>
            <a:r>
              <a:rPr lang="en-GB" sz="2400" dirty="0"/>
              <a:t>Period study: Superpower relations and the Cold </a:t>
            </a:r>
            <a:r>
              <a:rPr lang="en-GB" dirty="0"/>
              <a:t>W</a:t>
            </a:r>
            <a:r>
              <a:rPr lang="en-GB" sz="2400" dirty="0"/>
              <a:t>ar, 1941-91 </a:t>
            </a:r>
          </a:p>
          <a:p>
            <a:pPr marL="0" indent="0">
              <a:buNone/>
            </a:pPr>
            <a:r>
              <a:rPr lang="en-GB" sz="2400" dirty="0"/>
              <a:t>British depth study: Early Elizabethan England, 1558-88</a:t>
            </a:r>
          </a:p>
          <a:p>
            <a:pPr marL="0" indent="0">
              <a:buNone/>
            </a:pPr>
            <a:r>
              <a:rPr lang="en-GB" sz="2400" b="1" u="sng" dirty="0"/>
              <a:t>Paper 3</a:t>
            </a:r>
            <a:r>
              <a:rPr lang="en-GB" sz="2400" dirty="0"/>
              <a:t> – </a:t>
            </a:r>
          </a:p>
          <a:p>
            <a:pPr marL="0" indent="0">
              <a:buNone/>
            </a:pPr>
            <a:r>
              <a:rPr lang="en-GB" sz="2400" dirty="0"/>
              <a:t>Modern depth study: Weimar and Nazi Germany, 1918-39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 rot="960605">
            <a:off x="9316604" y="470926"/>
            <a:ext cx="286755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Your 4 periods of study!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1453-FECF-45B1-B964-CBBF1E04AA38}" type="datetime1">
              <a:rPr lang="en-GB" smtClean="0"/>
              <a:t>07/01/2021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5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Crime and punishment through time, c1000-present and historic environment, Whitechapel.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Early Elizabeth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15" y="462038"/>
            <a:ext cx="2612571" cy="1959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29" y="3984172"/>
            <a:ext cx="2394857" cy="239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0" y="0"/>
            <a:ext cx="1870884" cy="1870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2291"/>
            <a:ext cx="2926896" cy="16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Elizabeth</a:t>
            </a:r>
          </a:p>
          <a:p>
            <a:endParaRPr lang="en-GB" dirty="0"/>
          </a:p>
          <a:p>
            <a:r>
              <a:rPr lang="en-GB" dirty="0"/>
              <a:t>Superpower relations and the cold war, 1941-91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363" y="162982"/>
            <a:ext cx="3616535" cy="2123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48" y="3764700"/>
            <a:ext cx="4564552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Weimar and Nazi Germany, 1918-39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Revision and exam skills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31" y="4576310"/>
            <a:ext cx="3616284" cy="21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4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628" y="1512224"/>
            <a:ext cx="101962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Why study GCSE History?</a:t>
            </a:r>
          </a:p>
          <a:p>
            <a:endParaRPr lang="en-GB" sz="2800" dirty="0"/>
          </a:p>
          <a:p>
            <a:r>
              <a:rPr lang="en-GB" sz="2800" dirty="0"/>
              <a:t>History is fascinating. Studying it will feed your curiosity about</a:t>
            </a:r>
          </a:p>
          <a:p>
            <a:r>
              <a:rPr lang="en-GB" sz="2800" dirty="0"/>
              <a:t>the world and help you to understand today's cultures and world</a:t>
            </a:r>
          </a:p>
          <a:p>
            <a:r>
              <a:rPr lang="en-GB" sz="2800" dirty="0"/>
              <a:t>events through what you learn about the past.</a:t>
            </a:r>
          </a:p>
          <a:p>
            <a:endParaRPr lang="en-GB" sz="2800" dirty="0"/>
          </a:p>
          <a:p>
            <a:r>
              <a:rPr lang="en-GB" sz="2800" dirty="0"/>
              <a:t>Studying the subject will help you to develop valuable life skills,</a:t>
            </a:r>
          </a:p>
          <a:p>
            <a:r>
              <a:rPr lang="en-GB" sz="2800" dirty="0"/>
              <a:t>such as analysis, evaluation and discussion, regardless of the path</a:t>
            </a:r>
          </a:p>
          <a:p>
            <a:r>
              <a:rPr lang="en-GB" sz="2800" dirty="0"/>
              <a:t>you follow.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8539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176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GCSE History</vt:lpstr>
      <vt:lpstr>Your Course</vt:lpstr>
      <vt:lpstr>Year 9</vt:lpstr>
      <vt:lpstr>Year 10</vt:lpstr>
      <vt:lpstr>Year 11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Wigley, Beth</dc:creator>
  <cp:lastModifiedBy>Chandler, Hugh</cp:lastModifiedBy>
  <cp:revision>6</cp:revision>
  <dcterms:created xsi:type="dcterms:W3CDTF">2018-02-01T15:27:48Z</dcterms:created>
  <dcterms:modified xsi:type="dcterms:W3CDTF">2021-01-07T11:07:20Z</dcterms:modified>
</cp:coreProperties>
</file>